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57" r:id="rId2"/>
    <p:sldId id="690" r:id="rId3"/>
    <p:sldId id="691" r:id="rId4"/>
    <p:sldId id="68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eg Sokolsky" initials="s" lastIdx="5" clrIdx="0"/>
  <p:cmAuthor id="1" name="Linh Thi Xuan Phan" initials="LTXP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7C80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77253" autoAdjust="0"/>
  </p:normalViewPr>
  <p:slideViewPr>
    <p:cSldViewPr>
      <p:cViewPr varScale="1">
        <p:scale>
          <a:sx n="92" d="100"/>
          <a:sy n="92" d="100"/>
        </p:scale>
        <p:origin x="1408" y="184"/>
      </p:cViewPr>
      <p:guideLst>
        <p:guide orient="horz" pos="2112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16BA47-C4C6-BC4E-87D0-AF5C3450775F}" type="datetime1">
              <a:rPr lang="en-US" smtClean="0"/>
              <a:pPr>
                <a:defRPr/>
              </a:pPr>
              <a:t>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020FBE-C64D-4C68-9FA0-BD17FA0C5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51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43CE2A-28CA-0546-AB9A-5C8F08F6DBDD}" type="datetime1">
              <a:rPr lang="en-US" smtClean="0"/>
              <a:pPr>
                <a:defRPr/>
              </a:pPr>
              <a:t>1/30/19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BD248B-4587-448E-9289-9EF8ED3C7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1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solidFill>
                  <a:schemeClr val="tx1"/>
                </a:solidFill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灯片编号占位符 8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C2B3F-1F3F-4D7C-A37B-E70ABF06E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207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C2B3F-1F3F-4D7C-A37B-E70ABF06EE9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4038600" cy="48307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solidFill>
                  <a:schemeClr val="tx1"/>
                </a:solidFill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41437"/>
            <a:ext cx="4038600" cy="48307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solidFill>
                  <a:schemeClr val="tx1"/>
                </a:solidFill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874000" cy="1676400"/>
          </a:xfrm>
        </p:spPr>
        <p:txBody>
          <a:bodyPr/>
          <a:lstStyle>
            <a:lvl1pPr algn="ctr">
              <a:defRPr>
                <a:solidFill>
                  <a:srgbClr val="00009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05200"/>
            <a:ext cx="6400800" cy="1771650"/>
          </a:xfrm>
        </p:spPr>
        <p:txBody>
          <a:bodyPr/>
          <a:lstStyle>
            <a:lvl1pPr marL="0" indent="0" algn="ctr">
              <a:buFont typeface="Wingdings" pitchFamily="-110" charset="2"/>
              <a:buNone/>
              <a:defRPr sz="2400"/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58" y="6432076"/>
            <a:ext cx="1143000" cy="41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PRECISE_Final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510849"/>
            <a:ext cx="1196975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灯片编号占位符 8"/>
          <p:cNvSpPr>
            <a:spLocks noGrp="1"/>
          </p:cNvSpPr>
          <p:nvPr>
            <p:ph type="sldNum" sz="quarter" idx="4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62626"/>
                </a:solidFill>
                <a:latin typeface="Arial"/>
                <a:cs typeface="Arial"/>
              </a:defRPr>
            </a:lvl1pPr>
          </a:lstStyle>
          <a:p>
            <a:fld id="{D5CC2B3F-1F3F-4D7C-A37B-E70ABF06EE9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843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44904"/>
            <a:ext cx="1143000" cy="41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PRECISE_Final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6459537"/>
            <a:ext cx="1196975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灯片编号占位符 8"/>
          <p:cNvSpPr>
            <a:spLocks noGrp="1"/>
          </p:cNvSpPr>
          <p:nvPr>
            <p:ph type="sldNum" sz="quarter" idx="4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C2B3F-1F3F-4D7C-A37B-E70ABF06E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0090"/>
          </a:solidFill>
          <a:latin typeface="Helvetica"/>
          <a:ea typeface="Arial Unicode MS" pitchFamily="34" charset="-122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" charset="0"/>
          <a:ea typeface="Arial Unicode MS"/>
          <a:cs typeface="Arial Unicode M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382000" cy="1676400"/>
          </a:xfrm>
        </p:spPr>
        <p:txBody>
          <a:bodyPr>
            <a:normAutofit/>
          </a:bodyPr>
          <a:lstStyle/>
          <a:p>
            <a:r>
              <a:rPr lang="en-US" dirty="0"/>
              <a:t>&lt;insert title&gt;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3750"/>
            <a:ext cx="6400800" cy="17716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&lt; presenter name &gt;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CIS 700/002: Topics in Safe Autonomy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/>
              <a:t>Department of Computer and Information Science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/>
              <a:t>School of Engineering and Applied Science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/>
              <a:t>University of Pennsylvania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00FF"/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00FF"/>
                </a:solidFill>
              </a:rPr>
              <a:t>&lt; date &gt;</a:t>
            </a:r>
            <a:endParaRPr lang="en-US" sz="16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CC2B3F-1F3F-4D7C-A37B-E70ABF06EE96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497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CCCF92-435C-3241-BBFE-0A490A07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 for paper presentation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C0F1F8-44F4-C847-8525-DB3517DC1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Intro</a:t>
            </a:r>
            <a:r>
              <a:rPr lang="en-US"/>
              <a:t>/Motivation </a:t>
            </a:r>
            <a:r>
              <a:rPr lang="en-US" dirty="0"/>
              <a:t>(1-2 slides)</a:t>
            </a:r>
          </a:p>
          <a:p>
            <a:r>
              <a:rPr lang="en-US" dirty="0"/>
              <a:t>Challenges (1-2 slides)</a:t>
            </a:r>
          </a:p>
          <a:p>
            <a:r>
              <a:rPr lang="en-US" dirty="0"/>
              <a:t>Problem statement (1 slide)</a:t>
            </a:r>
          </a:p>
          <a:p>
            <a:r>
              <a:rPr lang="en-US" dirty="0"/>
              <a:t>Known/state-of-the art approaches to the problem with citations (&lt;= 3 slides)</a:t>
            </a:r>
          </a:p>
          <a:p>
            <a:r>
              <a:rPr lang="en-US" dirty="0"/>
              <a:t>Proposed approach from the paper(s) to be presented (1 slide)</a:t>
            </a:r>
          </a:p>
          <a:p>
            <a:pPr lvl="1"/>
            <a:r>
              <a:rPr lang="en-US" dirty="0"/>
              <a:t>Claimed contributions</a:t>
            </a:r>
          </a:p>
          <a:p>
            <a:r>
              <a:rPr lang="en-US" dirty="0"/>
              <a:t>Background to the approach (&lt;= 2 slides)</a:t>
            </a:r>
          </a:p>
          <a:p>
            <a:r>
              <a:rPr lang="en-US" dirty="0"/>
              <a:t>Technical details of the approach (&lt;=15 slides)</a:t>
            </a:r>
          </a:p>
          <a:p>
            <a:pPr lvl="1"/>
            <a:r>
              <a:rPr lang="en-US" dirty="0"/>
              <a:t>Must include concrete examples and figures to illustrate</a:t>
            </a:r>
          </a:p>
          <a:p>
            <a:pPr lvl="1"/>
            <a:r>
              <a:rPr lang="en-US" dirty="0"/>
              <a:t>Demo if applicable</a:t>
            </a:r>
          </a:p>
          <a:p>
            <a:r>
              <a:rPr lang="en-US" dirty="0"/>
              <a:t>Evaluation of the results (&lt;= 5 slides)</a:t>
            </a:r>
          </a:p>
          <a:p>
            <a:r>
              <a:rPr lang="en-US" dirty="0"/>
              <a:t>Conclusion </a:t>
            </a:r>
          </a:p>
          <a:p>
            <a:pPr lvl="1"/>
            <a:r>
              <a:rPr lang="en-US" dirty="0"/>
              <a:t>Summary</a:t>
            </a:r>
          </a:p>
          <a:p>
            <a:pPr lvl="1"/>
            <a:r>
              <a:rPr lang="en-US" dirty="0"/>
              <a:t>Possible extensions</a:t>
            </a:r>
          </a:p>
          <a:p>
            <a:r>
              <a:rPr lang="en-US" dirty="0"/>
              <a:t>References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905DA-9FE7-154D-9B31-FE17BD903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CC2B3F-1F3F-4D7C-A37B-E70ABF06EE96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358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2D132BF-2787-3C40-A96C-7802E0520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Tool presentation/demo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22BFDC7-99B4-F04F-9832-696FEB53A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Intro</a:t>
            </a:r>
          </a:p>
          <a:p>
            <a:pPr lvl="1"/>
            <a:r>
              <a:rPr lang="en-US" dirty="0"/>
              <a:t>What problems the tool is trying to solve</a:t>
            </a:r>
          </a:p>
          <a:p>
            <a:r>
              <a:rPr lang="en-US" dirty="0"/>
              <a:t>Functionality</a:t>
            </a:r>
          </a:p>
          <a:p>
            <a:r>
              <a:rPr lang="en-US" dirty="0"/>
              <a:t>Capabilities</a:t>
            </a:r>
          </a:p>
          <a:p>
            <a:r>
              <a:rPr lang="en-US" dirty="0"/>
              <a:t>Where the tool has been used</a:t>
            </a:r>
          </a:p>
          <a:p>
            <a:r>
              <a:rPr lang="en-US" dirty="0"/>
              <a:t>Overall tool implementation architecture with diagrams</a:t>
            </a:r>
          </a:p>
          <a:p>
            <a:r>
              <a:rPr lang="en-US" dirty="0"/>
              <a:t>Features </a:t>
            </a:r>
          </a:p>
          <a:p>
            <a:r>
              <a:rPr lang="en-US" dirty="0"/>
              <a:t>Demos</a:t>
            </a:r>
          </a:p>
          <a:p>
            <a:r>
              <a:rPr lang="en-US" dirty="0"/>
              <a:t>Possible extensions</a:t>
            </a:r>
          </a:p>
          <a:p>
            <a:r>
              <a:rPr lang="en-US" dirty="0"/>
              <a:t>References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99292B-90A0-A642-8E89-44AC834C1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CC2B3F-1F3F-4D7C-A37B-E70ABF06EE96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659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 slide title 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content goes here </a:t>
            </a:r>
            <a:r>
              <a:rPr lang="is-IS" dirty="0"/>
              <a:t>…</a:t>
            </a:r>
            <a:endParaRPr lang="en-US" dirty="0"/>
          </a:p>
          <a:p>
            <a:pPr lvl="1"/>
            <a:r>
              <a:rPr lang="en-US" dirty="0"/>
              <a:t>and here </a:t>
            </a:r>
            <a:r>
              <a:rPr lang="is-IS" dirty="0"/>
              <a:t>…</a:t>
            </a:r>
            <a:endParaRPr lang="en-US" dirty="0"/>
          </a:p>
          <a:p>
            <a:pPr lvl="2"/>
            <a:r>
              <a:rPr lang="en-US" dirty="0"/>
              <a:t>and here </a:t>
            </a:r>
            <a:r>
              <a:rPr lang="is-IS" dirty="0"/>
              <a:t>…</a:t>
            </a:r>
            <a:endParaRPr lang="en-US" dirty="0"/>
          </a:p>
          <a:p>
            <a:pPr lvl="3"/>
            <a:r>
              <a:rPr lang="en-US" dirty="0"/>
              <a:t>and here </a:t>
            </a:r>
            <a:r>
              <a:rPr lang="is-IS" dirty="0"/>
              <a:t>…</a:t>
            </a:r>
            <a:endParaRPr lang="en-US" dirty="0"/>
          </a:p>
          <a:p>
            <a:pPr lvl="4"/>
            <a:r>
              <a:rPr lang="en-US" dirty="0"/>
              <a:t>and here </a:t>
            </a:r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00498"/>
      </p:ext>
    </p:extLst>
  </p:cSld>
  <p:clrMapOvr>
    <a:masterClrMapping/>
  </p:clrMapOvr>
</p:sld>
</file>

<file path=ppt/theme/theme1.xml><?xml version="1.0" encoding="utf-8"?>
<a:theme xmlns:a="http://schemas.openxmlformats.org/drawingml/2006/main" name="Pen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Penn3</Template>
  <TotalTime>19925</TotalTime>
  <Words>182</Words>
  <Application>Microsoft Macintosh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 Unicode MS</vt:lpstr>
      <vt:lpstr>黑体</vt:lpstr>
      <vt:lpstr>Arial</vt:lpstr>
      <vt:lpstr>Calibri</vt:lpstr>
      <vt:lpstr>Helvetica</vt:lpstr>
      <vt:lpstr>Times New Roman</vt:lpstr>
      <vt:lpstr>Wingdings</vt:lpstr>
      <vt:lpstr>Penn3</vt:lpstr>
      <vt:lpstr>&lt;insert title&gt;</vt:lpstr>
      <vt:lpstr>Outline for paper presentation</vt:lpstr>
      <vt:lpstr>Outline for Tool presentation/demo</vt:lpstr>
      <vt:lpstr>&lt; slide title &gt;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Glucose Control:  a case study of MDPnP</dc:title>
  <dc:creator>Sanjian Chen</dc:creator>
  <cp:lastModifiedBy>Insup Lee</cp:lastModifiedBy>
  <cp:revision>747</cp:revision>
  <cp:lastPrinted>2019-01-09T14:22:59Z</cp:lastPrinted>
  <dcterms:created xsi:type="dcterms:W3CDTF">2012-08-04T15:36:33Z</dcterms:created>
  <dcterms:modified xsi:type="dcterms:W3CDTF">2019-01-30T15:28:03Z</dcterms:modified>
</cp:coreProperties>
</file>