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57" r:id="rId2"/>
    <p:sldId id="68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eg Sokolsky" initials="s" lastIdx="5" clrIdx="0"/>
  <p:cmAuthor id="1" name="Linh Thi Xuan Phan" initials="LTX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C8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7172" autoAdjust="0"/>
  </p:normalViewPr>
  <p:slideViewPr>
    <p:cSldViewPr>
      <p:cViewPr varScale="1">
        <p:scale>
          <a:sx n="89" d="100"/>
          <a:sy n="89" d="100"/>
        </p:scale>
        <p:origin x="-1192" y="-104"/>
      </p:cViewPr>
      <p:guideLst>
        <p:guide orient="horz" pos="2112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16BA47-C4C6-BC4E-87D0-AF5C3450775F}" type="datetime1">
              <a:rPr lang="en-US" smtClean="0"/>
              <a:pPr>
                <a:defRPr/>
              </a:pPr>
              <a:t>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020FBE-C64D-4C68-9FA0-BD17FA0C5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51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43CE2A-28CA-0546-AB9A-5C8F08F6DBDD}" type="datetime1">
              <a:rPr lang="en-US" smtClean="0"/>
              <a:pPr>
                <a:defRPr/>
              </a:pPr>
              <a:t>1/13/17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BD248B-4587-448E-9289-9EF8ED3C7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1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solidFill>
                  <a:schemeClr val="tx1"/>
                </a:solidFill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2B3F-1F3F-4D7C-A37B-E70ABF06E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C2B3F-1F3F-4D7C-A37B-E70ABF06EE9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4038600" cy="48307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solidFill>
                  <a:schemeClr val="tx1"/>
                </a:solidFill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41437"/>
            <a:ext cx="4038600" cy="48307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solidFill>
                  <a:schemeClr val="tx1"/>
                </a:solidFill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874000" cy="1676400"/>
          </a:xfrm>
        </p:spPr>
        <p:txBody>
          <a:bodyPr/>
          <a:lstStyle>
            <a:lvl1pPr algn="ctr">
              <a:defRPr>
                <a:solidFill>
                  <a:srgbClr val="00009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05200"/>
            <a:ext cx="6400800" cy="177165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58" y="6432076"/>
            <a:ext cx="1143000" cy="41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PRECISE_Final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510849"/>
            <a:ext cx="119697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fld id="{D5CC2B3F-1F3F-4D7C-A37B-E70ABF06EE9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843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44904"/>
            <a:ext cx="1143000" cy="41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PRECISE_Final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459537"/>
            <a:ext cx="119697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2B3F-1F3F-4D7C-A37B-E70ABF06E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90"/>
          </a:solidFill>
          <a:latin typeface="Helvetica"/>
          <a:ea typeface="Arial Unicode MS" pitchFamily="34" charset="-122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400" y="1295400"/>
            <a:ext cx="7874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CIS 700/002 : Special Topics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&lt;insert title&gt;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3750"/>
            <a:ext cx="6400800" cy="1771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&lt; presenter name &gt;</a:t>
            </a:r>
            <a:endParaRPr 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CIS 700/002: Security of EMBS/CPS/</a:t>
            </a:r>
            <a:r>
              <a:rPr lang="en-US" sz="2000" dirty="0" err="1" smtClean="0"/>
              <a:t>IoT</a:t>
            </a:r>
            <a:endParaRPr 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/>
              <a:t>Department of Computer and Information Science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/>
              <a:t>School of Engineering and Applied Science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/>
              <a:t>University of </a:t>
            </a:r>
            <a:r>
              <a:rPr lang="en-US" sz="1600" dirty="0" smtClean="0"/>
              <a:t>Pennsylvania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&lt; date &gt;</a:t>
            </a:r>
            <a:endParaRPr lang="en-US" sz="1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CC2B3F-1F3F-4D7C-A37B-E70ABF06EE96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497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 slide title 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 content goes here 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and here </a:t>
            </a:r>
            <a:r>
              <a:rPr lang="is-IS" dirty="0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and here </a:t>
            </a:r>
            <a:r>
              <a:rPr lang="is-IS" dirty="0" smtClean="0"/>
              <a:t>…</a:t>
            </a:r>
            <a:endParaRPr lang="en-US" dirty="0" smtClean="0"/>
          </a:p>
          <a:p>
            <a:pPr lvl="3"/>
            <a:r>
              <a:rPr lang="en-US" dirty="0" smtClean="0"/>
              <a:t>and here </a:t>
            </a:r>
            <a:r>
              <a:rPr lang="is-IS" dirty="0" smtClean="0"/>
              <a:t>…</a:t>
            </a:r>
            <a:endParaRPr lang="en-US" dirty="0" smtClean="0"/>
          </a:p>
          <a:p>
            <a:pPr lvl="4"/>
            <a:r>
              <a:rPr lang="en-US" dirty="0" smtClean="0"/>
              <a:t>and here 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00498"/>
      </p:ext>
    </p:extLst>
  </p:cSld>
  <p:clrMapOvr>
    <a:masterClrMapping/>
  </p:clrMapOvr>
</p:sld>
</file>

<file path=ppt/theme/theme1.xml><?xml version="1.0" encoding="utf-8"?>
<a:theme xmlns:a="http://schemas.openxmlformats.org/drawingml/2006/main" name="Pen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Penn3</Template>
  <TotalTime>18490</TotalTime>
  <Words>61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Penn3</vt:lpstr>
      <vt:lpstr>CIS 700/002 : Special Topics : &lt;insert title&gt;</vt:lpstr>
      <vt:lpstr>&lt; slide title 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Glucose Control:  a case study of MDPnP</dc:title>
  <dc:creator>Sanjian Chen</dc:creator>
  <cp:lastModifiedBy>James Weimer</cp:lastModifiedBy>
  <cp:revision>741</cp:revision>
  <cp:lastPrinted>2017-01-13T20:11:50Z</cp:lastPrinted>
  <dcterms:created xsi:type="dcterms:W3CDTF">2012-08-04T15:36:33Z</dcterms:created>
  <dcterms:modified xsi:type="dcterms:W3CDTF">2017-01-14T15:25:39Z</dcterms:modified>
</cp:coreProperties>
</file>